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55" r:id="rId3"/>
  </p:sldMasterIdLst>
  <p:notesMasterIdLst>
    <p:notesMasterId r:id="rId5"/>
  </p:notesMasterIdLst>
  <p:sldIdLst>
    <p:sldId id="261" r:id="rId4"/>
  </p:sldIdLst>
  <p:sldSz cx="9144000" cy="6858000" type="screen4x3"/>
  <p:notesSz cx="7102475" cy="938847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388" autoAdjust="0"/>
    <p:restoredTop sz="94694" autoAdjust="0"/>
  </p:normalViewPr>
  <p:slideViewPr>
    <p:cSldViewPr>
      <p:cViewPr varScale="1">
        <p:scale>
          <a:sx n="73" d="100"/>
          <a:sy n="73" d="100"/>
        </p:scale>
        <p:origin x="147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561310A-C010-6441-8908-E43BBAC9EEF8}"/>
              </a:ext>
            </a:extLst>
          </p:cNvPr>
          <p:cNvSpPr>
            <a:spLocks noGrp="1" noChangeArrowheads="1"/>
          </p:cNvSpPr>
          <p:nvPr>
            <p:ph type="hdr" sz="quarter"/>
          </p:nvPr>
        </p:nvSpPr>
        <p:spPr bwMode="auto">
          <a:xfrm>
            <a:off x="0" y="0"/>
            <a:ext cx="3044825" cy="457200"/>
          </a:xfrm>
          <a:prstGeom prst="rect">
            <a:avLst/>
          </a:prstGeom>
          <a:noFill/>
          <a:ln w="12700" cap="sq">
            <a:noFill/>
            <a:miter lim="800000"/>
            <a:headEnd type="none" w="sm" len="sm"/>
            <a:tailEnd type="none" w="sm" len="sm"/>
          </a:ln>
          <a:effectLst/>
        </p:spPr>
        <p:txBody>
          <a:bodyPr vert="horz" wrap="square" lIns="91579" tIns="45789" rIns="91579" bIns="45789" numCol="1" anchor="t" anchorCtr="0" compatLnSpc="1">
            <a:prstTxWarp prst="textNoShape">
              <a:avLst/>
            </a:prstTxWarp>
          </a:bodyPr>
          <a:lstStyle>
            <a:lvl1pPr eaLnBrk="0" hangingPunct="0">
              <a:defRPr sz="1200"/>
            </a:lvl1pPr>
          </a:lstStyle>
          <a:p>
            <a:pPr>
              <a:defRPr/>
            </a:pPr>
            <a:endParaRPr lang="en-US"/>
          </a:p>
        </p:txBody>
      </p:sp>
      <p:sp>
        <p:nvSpPr>
          <p:cNvPr id="13315" name="Rectangle 3">
            <a:extLst>
              <a:ext uri="{FF2B5EF4-FFF2-40B4-BE49-F238E27FC236}">
                <a16:creationId xmlns:a16="http://schemas.microsoft.com/office/drawing/2014/main" id="{1EC850A9-1AB1-9141-9471-71C8A96B6381}"/>
              </a:ext>
            </a:extLst>
          </p:cNvPr>
          <p:cNvSpPr>
            <a:spLocks noGrp="1" noRot="1" noChangeAspect="1" noChangeArrowheads="1"/>
          </p:cNvSpPr>
          <p:nvPr>
            <p:ph type="sldImg" idx="2"/>
          </p:nvPr>
        </p:nvSpPr>
        <p:spPr bwMode="auto">
          <a:xfrm>
            <a:off x="1165225" y="684213"/>
            <a:ext cx="4772025" cy="35782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a:extLst>
              <a:ext uri="{FF2B5EF4-FFF2-40B4-BE49-F238E27FC236}">
                <a16:creationId xmlns:a16="http://schemas.microsoft.com/office/drawing/2014/main" id="{89F9A026-F2E9-6A46-8212-E55A2B233653}"/>
              </a:ext>
            </a:extLst>
          </p:cNvPr>
          <p:cNvSpPr>
            <a:spLocks noGrp="1" noChangeArrowheads="1"/>
          </p:cNvSpPr>
          <p:nvPr>
            <p:ph type="body" sz="quarter" idx="3"/>
          </p:nvPr>
        </p:nvSpPr>
        <p:spPr bwMode="auto">
          <a:xfrm>
            <a:off x="936625" y="4491038"/>
            <a:ext cx="5229225" cy="4186237"/>
          </a:xfrm>
          <a:prstGeom prst="rect">
            <a:avLst/>
          </a:prstGeom>
          <a:noFill/>
          <a:ln w="12700" cap="sq">
            <a:noFill/>
            <a:miter lim="800000"/>
            <a:headEnd type="none" w="sm" len="sm"/>
            <a:tailEnd type="none" w="sm" len="sm"/>
          </a:ln>
          <a:effectLst/>
        </p:spPr>
        <p:txBody>
          <a:bodyPr vert="horz" wrap="square" lIns="91579" tIns="45789" rIns="91579" bIns="457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3" name="Rectangle 5">
            <a:extLst>
              <a:ext uri="{FF2B5EF4-FFF2-40B4-BE49-F238E27FC236}">
                <a16:creationId xmlns:a16="http://schemas.microsoft.com/office/drawing/2014/main" id="{BBBA2FAF-0C61-2E41-AD27-06EAD1C8AFD8}"/>
              </a:ext>
            </a:extLst>
          </p:cNvPr>
          <p:cNvSpPr>
            <a:spLocks noGrp="1" noChangeArrowheads="1"/>
          </p:cNvSpPr>
          <p:nvPr>
            <p:ph type="dt" idx="1"/>
          </p:nvPr>
        </p:nvSpPr>
        <p:spPr bwMode="auto">
          <a:xfrm>
            <a:off x="4057650" y="0"/>
            <a:ext cx="3044825" cy="457200"/>
          </a:xfrm>
          <a:prstGeom prst="rect">
            <a:avLst/>
          </a:prstGeom>
          <a:noFill/>
          <a:ln w="12700" cap="sq">
            <a:noFill/>
            <a:miter lim="800000"/>
            <a:headEnd type="none" w="sm" len="sm"/>
            <a:tailEnd type="none" w="sm" len="sm"/>
          </a:ln>
          <a:effectLst/>
        </p:spPr>
        <p:txBody>
          <a:bodyPr vert="horz" wrap="square" lIns="91579" tIns="45789" rIns="91579" bIns="45789" numCol="1" anchor="t" anchorCtr="0" compatLnSpc="1">
            <a:prstTxWarp prst="textNoShape">
              <a:avLst/>
            </a:prstTxWarp>
          </a:bodyPr>
          <a:lstStyle>
            <a:lvl1pPr algn="r" eaLnBrk="0" hangingPunct="0">
              <a:defRPr sz="1200"/>
            </a:lvl1pPr>
          </a:lstStyle>
          <a:p>
            <a:pPr>
              <a:defRPr/>
            </a:pPr>
            <a:endParaRPr lang="en-US"/>
          </a:p>
        </p:txBody>
      </p:sp>
      <p:sp>
        <p:nvSpPr>
          <p:cNvPr id="2054" name="Rectangle 6">
            <a:extLst>
              <a:ext uri="{FF2B5EF4-FFF2-40B4-BE49-F238E27FC236}">
                <a16:creationId xmlns:a16="http://schemas.microsoft.com/office/drawing/2014/main" id="{345A5F8C-790B-3F45-BF37-D240AA69FF9E}"/>
              </a:ext>
            </a:extLst>
          </p:cNvPr>
          <p:cNvSpPr>
            <a:spLocks noGrp="1" noChangeArrowheads="1"/>
          </p:cNvSpPr>
          <p:nvPr>
            <p:ph type="ftr" sz="quarter" idx="4"/>
          </p:nvPr>
        </p:nvSpPr>
        <p:spPr bwMode="auto">
          <a:xfrm>
            <a:off x="0" y="8905875"/>
            <a:ext cx="3044825" cy="457200"/>
          </a:xfrm>
          <a:prstGeom prst="rect">
            <a:avLst/>
          </a:prstGeom>
          <a:noFill/>
          <a:ln w="12700" cap="sq">
            <a:noFill/>
            <a:miter lim="800000"/>
            <a:headEnd type="none" w="sm" len="sm"/>
            <a:tailEnd type="none" w="sm" len="sm"/>
          </a:ln>
          <a:effectLst/>
        </p:spPr>
        <p:txBody>
          <a:bodyPr vert="horz" wrap="square" lIns="91579" tIns="45789" rIns="91579" bIns="45789" numCol="1" anchor="b" anchorCtr="0" compatLnSpc="1">
            <a:prstTxWarp prst="textNoShape">
              <a:avLst/>
            </a:prstTxWarp>
          </a:bodyPr>
          <a:lstStyle>
            <a:lvl1pPr eaLnBrk="0" hangingPunct="0">
              <a:defRPr sz="1200"/>
            </a:lvl1pPr>
          </a:lstStyle>
          <a:p>
            <a:pPr>
              <a:defRPr/>
            </a:pPr>
            <a:endParaRPr lang="en-US"/>
          </a:p>
        </p:txBody>
      </p:sp>
      <p:sp>
        <p:nvSpPr>
          <p:cNvPr id="2055" name="Rectangle 7">
            <a:extLst>
              <a:ext uri="{FF2B5EF4-FFF2-40B4-BE49-F238E27FC236}">
                <a16:creationId xmlns:a16="http://schemas.microsoft.com/office/drawing/2014/main" id="{BF55C020-4B29-2B4D-AE93-711E0D2B144E}"/>
              </a:ext>
            </a:extLst>
          </p:cNvPr>
          <p:cNvSpPr>
            <a:spLocks noGrp="1" noChangeArrowheads="1"/>
          </p:cNvSpPr>
          <p:nvPr>
            <p:ph type="sldNum" sz="quarter" idx="5"/>
          </p:nvPr>
        </p:nvSpPr>
        <p:spPr bwMode="auto">
          <a:xfrm>
            <a:off x="4057650" y="8905875"/>
            <a:ext cx="3044825" cy="457200"/>
          </a:xfrm>
          <a:prstGeom prst="rect">
            <a:avLst/>
          </a:prstGeom>
          <a:noFill/>
          <a:ln w="12700" cap="sq">
            <a:noFill/>
            <a:miter lim="800000"/>
            <a:headEnd type="none" w="sm" len="sm"/>
            <a:tailEnd type="none" w="sm" len="sm"/>
          </a:ln>
          <a:effectLst/>
        </p:spPr>
        <p:txBody>
          <a:bodyPr vert="horz" wrap="square" lIns="91579" tIns="45789" rIns="91579" bIns="45789" numCol="1" anchor="b" anchorCtr="0" compatLnSpc="1">
            <a:prstTxWarp prst="textNoShape">
              <a:avLst/>
            </a:prstTxWarp>
          </a:bodyPr>
          <a:lstStyle>
            <a:lvl1pPr algn="r" eaLnBrk="0" hangingPunct="0">
              <a:defRPr sz="1200"/>
            </a:lvl1pPr>
          </a:lstStyle>
          <a:p>
            <a:pPr>
              <a:defRPr/>
            </a:pPr>
            <a:fld id="{E1803197-B9B1-A04A-AEB4-B4CEF47723C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262A3A0-0DDA-E241-BA08-5D8D97DDEED3}"/>
              </a:ext>
            </a:extLst>
          </p:cNvPr>
          <p:cNvSpPr>
            <a:spLocks noGrp="1"/>
          </p:cNvSpPr>
          <p:nvPr>
            <p:ph type="dt" sz="half" idx="10"/>
          </p:nvPr>
        </p:nvSpPr>
        <p:spPr/>
        <p:txBody>
          <a:bodyPr/>
          <a:lstStyle>
            <a:lvl1pPr>
              <a:defRPr/>
            </a:lvl1pPr>
          </a:lstStyle>
          <a:p>
            <a:pPr>
              <a:defRPr/>
            </a:pPr>
            <a:fld id="{4A6518F3-1258-A440-9AE4-9E9EF296B776}" type="datetimeFigureOut">
              <a:rPr lang="en-US"/>
              <a:pPr>
                <a:defRPr/>
              </a:pPr>
              <a:t>7/24/2023</a:t>
            </a:fld>
            <a:endParaRPr lang="en-US"/>
          </a:p>
        </p:txBody>
      </p:sp>
      <p:sp>
        <p:nvSpPr>
          <p:cNvPr id="5" name="Footer Placeholder 4">
            <a:extLst>
              <a:ext uri="{FF2B5EF4-FFF2-40B4-BE49-F238E27FC236}">
                <a16:creationId xmlns:a16="http://schemas.microsoft.com/office/drawing/2014/main" id="{7BE4E7B9-E40D-3542-820A-F558C3EA458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C51454A-2FB7-9E41-8FB1-EDB4885A0119}"/>
              </a:ext>
            </a:extLst>
          </p:cNvPr>
          <p:cNvSpPr>
            <a:spLocks noGrp="1"/>
          </p:cNvSpPr>
          <p:nvPr>
            <p:ph type="sldNum" sz="quarter" idx="12"/>
          </p:nvPr>
        </p:nvSpPr>
        <p:spPr/>
        <p:txBody>
          <a:bodyPr/>
          <a:lstStyle>
            <a:lvl1pPr>
              <a:defRPr/>
            </a:lvl1pPr>
          </a:lstStyle>
          <a:p>
            <a:pPr>
              <a:defRPr/>
            </a:pPr>
            <a:fld id="{C8CC6CF0-DF66-1142-BC28-EB03B336D92F}" type="slidenum">
              <a:rPr lang="en-US" altLang="en-US"/>
              <a:pPr>
                <a:defRPr/>
              </a:pPr>
              <a:t>‹#›</a:t>
            </a:fld>
            <a:endParaRPr lang="en-US" altLang="en-US"/>
          </a:p>
        </p:txBody>
      </p:sp>
    </p:spTree>
    <p:extLst>
      <p:ext uri="{BB962C8B-B14F-4D97-AF65-F5344CB8AC3E}">
        <p14:creationId xmlns:p14="http://schemas.microsoft.com/office/powerpoint/2010/main" val="427583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5C944-80FC-4447-A0FA-45C472725742}"/>
              </a:ext>
            </a:extLst>
          </p:cNvPr>
          <p:cNvSpPr>
            <a:spLocks noGrp="1"/>
          </p:cNvSpPr>
          <p:nvPr>
            <p:ph type="dt" sz="half" idx="10"/>
          </p:nvPr>
        </p:nvSpPr>
        <p:spPr/>
        <p:txBody>
          <a:bodyPr/>
          <a:lstStyle>
            <a:lvl1pPr>
              <a:defRPr/>
            </a:lvl1pPr>
          </a:lstStyle>
          <a:p>
            <a:pPr>
              <a:defRPr/>
            </a:pPr>
            <a:fld id="{416E3B51-E63E-BB44-B328-7AB5BF7C4F84}" type="datetimeFigureOut">
              <a:rPr lang="en-US"/>
              <a:pPr>
                <a:defRPr/>
              </a:pPr>
              <a:t>7/24/2023</a:t>
            </a:fld>
            <a:endParaRPr lang="en-US"/>
          </a:p>
        </p:txBody>
      </p:sp>
      <p:sp>
        <p:nvSpPr>
          <p:cNvPr id="5" name="Footer Placeholder 4">
            <a:extLst>
              <a:ext uri="{FF2B5EF4-FFF2-40B4-BE49-F238E27FC236}">
                <a16:creationId xmlns:a16="http://schemas.microsoft.com/office/drawing/2014/main" id="{E5B64757-7B83-9C4B-8B3C-466ED176B7F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794EFCC-4D36-654F-8BD0-50C9E94E6D00}"/>
              </a:ext>
            </a:extLst>
          </p:cNvPr>
          <p:cNvSpPr>
            <a:spLocks noGrp="1"/>
          </p:cNvSpPr>
          <p:nvPr>
            <p:ph type="sldNum" sz="quarter" idx="12"/>
          </p:nvPr>
        </p:nvSpPr>
        <p:spPr/>
        <p:txBody>
          <a:bodyPr/>
          <a:lstStyle>
            <a:lvl1pPr>
              <a:defRPr/>
            </a:lvl1pPr>
          </a:lstStyle>
          <a:p>
            <a:pPr>
              <a:defRPr/>
            </a:pPr>
            <a:fld id="{A17F9B3F-E7CA-1848-9240-DD05AE4B99F7}" type="slidenum">
              <a:rPr lang="en-US" altLang="en-US"/>
              <a:pPr>
                <a:defRPr/>
              </a:pPr>
              <a:t>‹#›</a:t>
            </a:fld>
            <a:endParaRPr lang="en-US" altLang="en-US"/>
          </a:p>
        </p:txBody>
      </p:sp>
    </p:spTree>
    <p:extLst>
      <p:ext uri="{BB962C8B-B14F-4D97-AF65-F5344CB8AC3E}">
        <p14:creationId xmlns:p14="http://schemas.microsoft.com/office/powerpoint/2010/main" val="84921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200BD3-E8BE-824C-9844-3145F8A6E51A}"/>
              </a:ext>
            </a:extLst>
          </p:cNvPr>
          <p:cNvSpPr>
            <a:spLocks noGrp="1"/>
          </p:cNvSpPr>
          <p:nvPr>
            <p:ph type="dt" sz="half" idx="10"/>
          </p:nvPr>
        </p:nvSpPr>
        <p:spPr/>
        <p:txBody>
          <a:bodyPr/>
          <a:lstStyle>
            <a:lvl1pPr>
              <a:defRPr/>
            </a:lvl1pPr>
          </a:lstStyle>
          <a:p>
            <a:pPr>
              <a:defRPr/>
            </a:pPr>
            <a:fld id="{5D0ECA6B-ABFF-4A45-BD22-3D80D41B520E}" type="datetimeFigureOut">
              <a:rPr lang="en-US"/>
              <a:pPr>
                <a:defRPr/>
              </a:pPr>
              <a:t>7/24/2023</a:t>
            </a:fld>
            <a:endParaRPr lang="en-US"/>
          </a:p>
        </p:txBody>
      </p:sp>
      <p:sp>
        <p:nvSpPr>
          <p:cNvPr id="5" name="Footer Placeholder 4">
            <a:extLst>
              <a:ext uri="{FF2B5EF4-FFF2-40B4-BE49-F238E27FC236}">
                <a16:creationId xmlns:a16="http://schemas.microsoft.com/office/drawing/2014/main" id="{6D7674CC-F320-0643-A817-57AAD44AD3C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FFA311D-0201-1B4E-88EE-14BAAEBA5792}"/>
              </a:ext>
            </a:extLst>
          </p:cNvPr>
          <p:cNvSpPr>
            <a:spLocks noGrp="1"/>
          </p:cNvSpPr>
          <p:nvPr>
            <p:ph type="sldNum" sz="quarter" idx="12"/>
          </p:nvPr>
        </p:nvSpPr>
        <p:spPr/>
        <p:txBody>
          <a:bodyPr/>
          <a:lstStyle>
            <a:lvl1pPr>
              <a:defRPr/>
            </a:lvl1pPr>
          </a:lstStyle>
          <a:p>
            <a:pPr>
              <a:defRPr/>
            </a:pPr>
            <a:fld id="{BA8CE8C1-7D5D-EE44-B128-A7341B843935}" type="slidenum">
              <a:rPr lang="en-US" altLang="en-US"/>
              <a:pPr>
                <a:defRPr/>
              </a:pPr>
              <a:t>‹#›</a:t>
            </a:fld>
            <a:endParaRPr lang="en-US" altLang="en-US"/>
          </a:p>
        </p:txBody>
      </p:sp>
    </p:spTree>
    <p:extLst>
      <p:ext uri="{BB962C8B-B14F-4D97-AF65-F5344CB8AC3E}">
        <p14:creationId xmlns:p14="http://schemas.microsoft.com/office/powerpoint/2010/main" val="221751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43DD62-9E04-A547-97FD-0B77C06B130E}"/>
              </a:ext>
            </a:extLst>
          </p:cNvPr>
          <p:cNvSpPr>
            <a:spLocks noGrp="1"/>
          </p:cNvSpPr>
          <p:nvPr>
            <p:ph type="dt" sz="half" idx="10"/>
          </p:nvPr>
        </p:nvSpPr>
        <p:spPr/>
        <p:txBody>
          <a:bodyPr/>
          <a:lstStyle>
            <a:lvl1pPr>
              <a:defRPr/>
            </a:lvl1pPr>
          </a:lstStyle>
          <a:p>
            <a:pPr>
              <a:defRPr/>
            </a:pPr>
            <a:fld id="{7EC0D8E2-A0AE-504C-9F28-4CAA2CF69248}" type="datetimeFigureOut">
              <a:rPr lang="en-US"/>
              <a:pPr>
                <a:defRPr/>
              </a:pPr>
              <a:t>7/24/2023</a:t>
            </a:fld>
            <a:endParaRPr lang="en-US"/>
          </a:p>
        </p:txBody>
      </p:sp>
      <p:sp>
        <p:nvSpPr>
          <p:cNvPr id="5" name="Footer Placeholder 4">
            <a:extLst>
              <a:ext uri="{FF2B5EF4-FFF2-40B4-BE49-F238E27FC236}">
                <a16:creationId xmlns:a16="http://schemas.microsoft.com/office/drawing/2014/main" id="{C54998EA-A725-C74F-9DF7-727B7453B5A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46DDD10-F065-AD4A-8FA0-8C0B63F244B4}"/>
              </a:ext>
            </a:extLst>
          </p:cNvPr>
          <p:cNvSpPr>
            <a:spLocks noGrp="1"/>
          </p:cNvSpPr>
          <p:nvPr>
            <p:ph type="sldNum" sz="quarter" idx="12"/>
          </p:nvPr>
        </p:nvSpPr>
        <p:spPr/>
        <p:txBody>
          <a:bodyPr/>
          <a:lstStyle>
            <a:lvl1pPr>
              <a:defRPr/>
            </a:lvl1pPr>
          </a:lstStyle>
          <a:p>
            <a:pPr>
              <a:defRPr/>
            </a:pPr>
            <a:fld id="{57097C33-0B96-6342-A06E-A93587AE069F}" type="slidenum">
              <a:rPr lang="en-US" altLang="en-US"/>
              <a:pPr>
                <a:defRPr/>
              </a:pPr>
              <a:t>‹#›</a:t>
            </a:fld>
            <a:endParaRPr lang="en-US" altLang="en-US"/>
          </a:p>
        </p:txBody>
      </p:sp>
    </p:spTree>
    <p:extLst>
      <p:ext uri="{BB962C8B-B14F-4D97-AF65-F5344CB8AC3E}">
        <p14:creationId xmlns:p14="http://schemas.microsoft.com/office/powerpoint/2010/main" val="2158676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BB4496-7EAE-DE44-8AEA-CBC064B92EA3}"/>
              </a:ext>
            </a:extLst>
          </p:cNvPr>
          <p:cNvSpPr>
            <a:spLocks noGrp="1"/>
          </p:cNvSpPr>
          <p:nvPr>
            <p:ph type="dt" sz="half" idx="10"/>
          </p:nvPr>
        </p:nvSpPr>
        <p:spPr/>
        <p:txBody>
          <a:bodyPr/>
          <a:lstStyle>
            <a:lvl1pPr>
              <a:defRPr/>
            </a:lvl1pPr>
          </a:lstStyle>
          <a:p>
            <a:pPr>
              <a:defRPr/>
            </a:pPr>
            <a:fld id="{6ADB4229-C9A4-CE45-8DEB-D08C230824F4}" type="datetimeFigureOut">
              <a:rPr lang="en-US"/>
              <a:pPr>
                <a:defRPr/>
              </a:pPr>
              <a:t>7/24/2023</a:t>
            </a:fld>
            <a:endParaRPr lang="en-US"/>
          </a:p>
        </p:txBody>
      </p:sp>
      <p:sp>
        <p:nvSpPr>
          <p:cNvPr id="5" name="Footer Placeholder 4">
            <a:extLst>
              <a:ext uri="{FF2B5EF4-FFF2-40B4-BE49-F238E27FC236}">
                <a16:creationId xmlns:a16="http://schemas.microsoft.com/office/drawing/2014/main" id="{53A77B05-6637-7943-BF5E-7D7CEC994F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0B98FAB-E58E-B74D-8E98-16F9D4893332}"/>
              </a:ext>
            </a:extLst>
          </p:cNvPr>
          <p:cNvSpPr>
            <a:spLocks noGrp="1"/>
          </p:cNvSpPr>
          <p:nvPr>
            <p:ph type="sldNum" sz="quarter" idx="12"/>
          </p:nvPr>
        </p:nvSpPr>
        <p:spPr/>
        <p:txBody>
          <a:bodyPr/>
          <a:lstStyle>
            <a:lvl1pPr>
              <a:defRPr/>
            </a:lvl1pPr>
          </a:lstStyle>
          <a:p>
            <a:pPr>
              <a:defRPr/>
            </a:pPr>
            <a:fld id="{964A8F2D-DCE7-D343-8FBF-B8905DF4C86D}" type="slidenum">
              <a:rPr lang="en-US" altLang="en-US"/>
              <a:pPr>
                <a:defRPr/>
              </a:pPr>
              <a:t>‹#›</a:t>
            </a:fld>
            <a:endParaRPr lang="en-US" altLang="en-US"/>
          </a:p>
        </p:txBody>
      </p:sp>
    </p:spTree>
    <p:extLst>
      <p:ext uri="{BB962C8B-B14F-4D97-AF65-F5344CB8AC3E}">
        <p14:creationId xmlns:p14="http://schemas.microsoft.com/office/powerpoint/2010/main" val="3622899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25020DB-FBD0-2D4F-9D74-A8C1062B1D80}"/>
              </a:ext>
            </a:extLst>
          </p:cNvPr>
          <p:cNvSpPr>
            <a:spLocks noGrp="1"/>
          </p:cNvSpPr>
          <p:nvPr>
            <p:ph type="dt" sz="half" idx="10"/>
          </p:nvPr>
        </p:nvSpPr>
        <p:spPr/>
        <p:txBody>
          <a:bodyPr/>
          <a:lstStyle>
            <a:lvl1pPr>
              <a:defRPr/>
            </a:lvl1pPr>
          </a:lstStyle>
          <a:p>
            <a:pPr>
              <a:defRPr/>
            </a:pPr>
            <a:fld id="{F0A43379-DB4D-8E49-AD6C-DECA436897AC}" type="datetimeFigureOut">
              <a:rPr lang="en-US"/>
              <a:pPr>
                <a:defRPr/>
              </a:pPr>
              <a:t>7/24/2023</a:t>
            </a:fld>
            <a:endParaRPr lang="en-US"/>
          </a:p>
        </p:txBody>
      </p:sp>
      <p:sp>
        <p:nvSpPr>
          <p:cNvPr id="6" name="Footer Placeholder 4">
            <a:extLst>
              <a:ext uri="{FF2B5EF4-FFF2-40B4-BE49-F238E27FC236}">
                <a16:creationId xmlns:a16="http://schemas.microsoft.com/office/drawing/2014/main" id="{45065F63-B210-BB44-B8D6-255B14F8313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99D69B9-5060-474C-87D4-B83F36C49773}"/>
              </a:ext>
            </a:extLst>
          </p:cNvPr>
          <p:cNvSpPr>
            <a:spLocks noGrp="1"/>
          </p:cNvSpPr>
          <p:nvPr>
            <p:ph type="sldNum" sz="quarter" idx="12"/>
          </p:nvPr>
        </p:nvSpPr>
        <p:spPr/>
        <p:txBody>
          <a:bodyPr/>
          <a:lstStyle>
            <a:lvl1pPr>
              <a:defRPr/>
            </a:lvl1pPr>
          </a:lstStyle>
          <a:p>
            <a:pPr>
              <a:defRPr/>
            </a:pPr>
            <a:fld id="{032EAC4E-B811-DB42-BF60-8D9E4353CEE9}" type="slidenum">
              <a:rPr lang="en-US" altLang="en-US"/>
              <a:pPr>
                <a:defRPr/>
              </a:pPr>
              <a:t>‹#›</a:t>
            </a:fld>
            <a:endParaRPr lang="en-US" altLang="en-US"/>
          </a:p>
        </p:txBody>
      </p:sp>
    </p:spTree>
    <p:extLst>
      <p:ext uri="{BB962C8B-B14F-4D97-AF65-F5344CB8AC3E}">
        <p14:creationId xmlns:p14="http://schemas.microsoft.com/office/powerpoint/2010/main" val="3824580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7774624-2821-F24C-845C-F842FFDC977B}"/>
              </a:ext>
            </a:extLst>
          </p:cNvPr>
          <p:cNvSpPr>
            <a:spLocks noGrp="1"/>
          </p:cNvSpPr>
          <p:nvPr>
            <p:ph type="dt" sz="half" idx="10"/>
          </p:nvPr>
        </p:nvSpPr>
        <p:spPr/>
        <p:txBody>
          <a:bodyPr/>
          <a:lstStyle>
            <a:lvl1pPr>
              <a:defRPr/>
            </a:lvl1pPr>
          </a:lstStyle>
          <a:p>
            <a:pPr>
              <a:defRPr/>
            </a:pPr>
            <a:fld id="{32A09779-7F62-A94A-8C66-D21B1BEE815C}" type="datetimeFigureOut">
              <a:rPr lang="en-US"/>
              <a:pPr>
                <a:defRPr/>
              </a:pPr>
              <a:t>7/24/2023</a:t>
            </a:fld>
            <a:endParaRPr lang="en-US"/>
          </a:p>
        </p:txBody>
      </p:sp>
      <p:sp>
        <p:nvSpPr>
          <p:cNvPr id="8" name="Footer Placeholder 4">
            <a:extLst>
              <a:ext uri="{FF2B5EF4-FFF2-40B4-BE49-F238E27FC236}">
                <a16:creationId xmlns:a16="http://schemas.microsoft.com/office/drawing/2014/main" id="{765DDD4D-B7E4-1B4F-B3DF-65134FCCCA6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658CBCA-4D0A-2547-BD46-37F825434B29}"/>
              </a:ext>
            </a:extLst>
          </p:cNvPr>
          <p:cNvSpPr>
            <a:spLocks noGrp="1"/>
          </p:cNvSpPr>
          <p:nvPr>
            <p:ph type="sldNum" sz="quarter" idx="12"/>
          </p:nvPr>
        </p:nvSpPr>
        <p:spPr/>
        <p:txBody>
          <a:bodyPr/>
          <a:lstStyle>
            <a:lvl1pPr>
              <a:defRPr/>
            </a:lvl1pPr>
          </a:lstStyle>
          <a:p>
            <a:pPr>
              <a:defRPr/>
            </a:pPr>
            <a:fld id="{9EEDF720-0595-F646-B675-B7775544A02C}" type="slidenum">
              <a:rPr lang="en-US" altLang="en-US"/>
              <a:pPr>
                <a:defRPr/>
              </a:pPr>
              <a:t>‹#›</a:t>
            </a:fld>
            <a:endParaRPr lang="en-US" altLang="en-US"/>
          </a:p>
        </p:txBody>
      </p:sp>
    </p:spTree>
    <p:extLst>
      <p:ext uri="{BB962C8B-B14F-4D97-AF65-F5344CB8AC3E}">
        <p14:creationId xmlns:p14="http://schemas.microsoft.com/office/powerpoint/2010/main" val="133913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7149D12-4868-184E-BE96-34F44619D107}"/>
              </a:ext>
            </a:extLst>
          </p:cNvPr>
          <p:cNvSpPr>
            <a:spLocks noGrp="1"/>
          </p:cNvSpPr>
          <p:nvPr>
            <p:ph type="dt" sz="half" idx="10"/>
          </p:nvPr>
        </p:nvSpPr>
        <p:spPr/>
        <p:txBody>
          <a:bodyPr/>
          <a:lstStyle>
            <a:lvl1pPr>
              <a:defRPr/>
            </a:lvl1pPr>
          </a:lstStyle>
          <a:p>
            <a:pPr>
              <a:defRPr/>
            </a:pPr>
            <a:fld id="{C8477C84-688B-714F-A254-F975A8A4C521}" type="datetimeFigureOut">
              <a:rPr lang="en-US"/>
              <a:pPr>
                <a:defRPr/>
              </a:pPr>
              <a:t>7/24/2023</a:t>
            </a:fld>
            <a:endParaRPr lang="en-US"/>
          </a:p>
        </p:txBody>
      </p:sp>
      <p:sp>
        <p:nvSpPr>
          <p:cNvPr id="4" name="Footer Placeholder 4">
            <a:extLst>
              <a:ext uri="{FF2B5EF4-FFF2-40B4-BE49-F238E27FC236}">
                <a16:creationId xmlns:a16="http://schemas.microsoft.com/office/drawing/2014/main" id="{5FF8B22F-64D6-5F46-939C-53432A8697C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EE45479-BDED-1A40-8A7A-7FF4D6D21D2F}"/>
              </a:ext>
            </a:extLst>
          </p:cNvPr>
          <p:cNvSpPr>
            <a:spLocks noGrp="1"/>
          </p:cNvSpPr>
          <p:nvPr>
            <p:ph type="sldNum" sz="quarter" idx="12"/>
          </p:nvPr>
        </p:nvSpPr>
        <p:spPr/>
        <p:txBody>
          <a:bodyPr/>
          <a:lstStyle>
            <a:lvl1pPr>
              <a:defRPr/>
            </a:lvl1pPr>
          </a:lstStyle>
          <a:p>
            <a:pPr>
              <a:defRPr/>
            </a:pPr>
            <a:fld id="{F7DAFDA2-5760-DC4A-9D9A-5A6A7A3B4368}" type="slidenum">
              <a:rPr lang="en-US" altLang="en-US"/>
              <a:pPr>
                <a:defRPr/>
              </a:pPr>
              <a:t>‹#›</a:t>
            </a:fld>
            <a:endParaRPr lang="en-US" altLang="en-US"/>
          </a:p>
        </p:txBody>
      </p:sp>
    </p:spTree>
    <p:extLst>
      <p:ext uri="{BB962C8B-B14F-4D97-AF65-F5344CB8AC3E}">
        <p14:creationId xmlns:p14="http://schemas.microsoft.com/office/powerpoint/2010/main" val="3643075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19AEAFE-7456-3F45-9101-C564280210A0}"/>
              </a:ext>
            </a:extLst>
          </p:cNvPr>
          <p:cNvSpPr>
            <a:spLocks noGrp="1"/>
          </p:cNvSpPr>
          <p:nvPr>
            <p:ph type="dt" sz="half" idx="10"/>
          </p:nvPr>
        </p:nvSpPr>
        <p:spPr/>
        <p:txBody>
          <a:bodyPr/>
          <a:lstStyle>
            <a:lvl1pPr>
              <a:defRPr/>
            </a:lvl1pPr>
          </a:lstStyle>
          <a:p>
            <a:pPr>
              <a:defRPr/>
            </a:pPr>
            <a:fld id="{A6DF01B5-A48B-6F4E-8F11-3E32BE0A9112}" type="datetimeFigureOut">
              <a:rPr lang="en-US"/>
              <a:pPr>
                <a:defRPr/>
              </a:pPr>
              <a:t>7/24/2023</a:t>
            </a:fld>
            <a:endParaRPr lang="en-US"/>
          </a:p>
        </p:txBody>
      </p:sp>
      <p:sp>
        <p:nvSpPr>
          <p:cNvPr id="3" name="Footer Placeholder 4">
            <a:extLst>
              <a:ext uri="{FF2B5EF4-FFF2-40B4-BE49-F238E27FC236}">
                <a16:creationId xmlns:a16="http://schemas.microsoft.com/office/drawing/2014/main" id="{22E7FB3D-5CD0-1245-AB9B-572826D0D76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23C0B94-EBBB-B349-BD1B-178CAEDA8C95}"/>
              </a:ext>
            </a:extLst>
          </p:cNvPr>
          <p:cNvSpPr>
            <a:spLocks noGrp="1"/>
          </p:cNvSpPr>
          <p:nvPr>
            <p:ph type="sldNum" sz="quarter" idx="12"/>
          </p:nvPr>
        </p:nvSpPr>
        <p:spPr/>
        <p:txBody>
          <a:bodyPr/>
          <a:lstStyle>
            <a:lvl1pPr>
              <a:defRPr/>
            </a:lvl1pPr>
          </a:lstStyle>
          <a:p>
            <a:pPr>
              <a:defRPr/>
            </a:pPr>
            <a:fld id="{D49A609C-8A4E-9B40-BC05-86560730D591}" type="slidenum">
              <a:rPr lang="en-US" altLang="en-US"/>
              <a:pPr>
                <a:defRPr/>
              </a:pPr>
              <a:t>‹#›</a:t>
            </a:fld>
            <a:endParaRPr lang="en-US" altLang="en-US"/>
          </a:p>
        </p:txBody>
      </p:sp>
    </p:spTree>
    <p:extLst>
      <p:ext uri="{BB962C8B-B14F-4D97-AF65-F5344CB8AC3E}">
        <p14:creationId xmlns:p14="http://schemas.microsoft.com/office/powerpoint/2010/main" val="145348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EBFE4B2-97D2-1943-8B36-8D6CBE2D3E6A}"/>
              </a:ext>
            </a:extLst>
          </p:cNvPr>
          <p:cNvSpPr>
            <a:spLocks noGrp="1"/>
          </p:cNvSpPr>
          <p:nvPr>
            <p:ph type="dt" sz="half" idx="10"/>
          </p:nvPr>
        </p:nvSpPr>
        <p:spPr/>
        <p:txBody>
          <a:bodyPr/>
          <a:lstStyle>
            <a:lvl1pPr>
              <a:defRPr/>
            </a:lvl1pPr>
          </a:lstStyle>
          <a:p>
            <a:pPr>
              <a:defRPr/>
            </a:pPr>
            <a:fld id="{0D1A4070-1CA4-4A47-9D88-81923D73A7D6}" type="datetimeFigureOut">
              <a:rPr lang="en-US"/>
              <a:pPr>
                <a:defRPr/>
              </a:pPr>
              <a:t>7/24/2023</a:t>
            </a:fld>
            <a:endParaRPr lang="en-US"/>
          </a:p>
        </p:txBody>
      </p:sp>
      <p:sp>
        <p:nvSpPr>
          <p:cNvPr id="6" name="Footer Placeholder 4">
            <a:extLst>
              <a:ext uri="{FF2B5EF4-FFF2-40B4-BE49-F238E27FC236}">
                <a16:creationId xmlns:a16="http://schemas.microsoft.com/office/drawing/2014/main" id="{FF8C11EB-5AD8-F94B-88DE-3258B4FBC7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A328C3C-7ED8-2D49-84E5-4A6B567CD20B}"/>
              </a:ext>
            </a:extLst>
          </p:cNvPr>
          <p:cNvSpPr>
            <a:spLocks noGrp="1"/>
          </p:cNvSpPr>
          <p:nvPr>
            <p:ph type="sldNum" sz="quarter" idx="12"/>
          </p:nvPr>
        </p:nvSpPr>
        <p:spPr/>
        <p:txBody>
          <a:bodyPr/>
          <a:lstStyle>
            <a:lvl1pPr>
              <a:defRPr/>
            </a:lvl1pPr>
          </a:lstStyle>
          <a:p>
            <a:pPr>
              <a:defRPr/>
            </a:pPr>
            <a:fld id="{2193E478-CE3E-8542-B3AA-AF16A2AB9106}" type="slidenum">
              <a:rPr lang="en-US" altLang="en-US"/>
              <a:pPr>
                <a:defRPr/>
              </a:pPr>
              <a:t>‹#›</a:t>
            </a:fld>
            <a:endParaRPr lang="en-US" altLang="en-US"/>
          </a:p>
        </p:txBody>
      </p:sp>
    </p:spTree>
    <p:extLst>
      <p:ext uri="{BB962C8B-B14F-4D97-AF65-F5344CB8AC3E}">
        <p14:creationId xmlns:p14="http://schemas.microsoft.com/office/powerpoint/2010/main" val="200307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B6813E7-1F83-FC4F-BF40-8262E8EFC36A}"/>
              </a:ext>
            </a:extLst>
          </p:cNvPr>
          <p:cNvSpPr>
            <a:spLocks noGrp="1"/>
          </p:cNvSpPr>
          <p:nvPr>
            <p:ph type="dt" sz="half" idx="10"/>
          </p:nvPr>
        </p:nvSpPr>
        <p:spPr/>
        <p:txBody>
          <a:bodyPr/>
          <a:lstStyle>
            <a:lvl1pPr>
              <a:defRPr/>
            </a:lvl1pPr>
          </a:lstStyle>
          <a:p>
            <a:pPr>
              <a:defRPr/>
            </a:pPr>
            <a:fld id="{4D037C75-2D9C-0F43-9A62-DDB5008DEAEC}" type="datetimeFigureOut">
              <a:rPr lang="en-US"/>
              <a:pPr>
                <a:defRPr/>
              </a:pPr>
              <a:t>7/24/2023</a:t>
            </a:fld>
            <a:endParaRPr lang="en-US"/>
          </a:p>
        </p:txBody>
      </p:sp>
      <p:sp>
        <p:nvSpPr>
          <p:cNvPr id="6" name="Footer Placeholder 4">
            <a:extLst>
              <a:ext uri="{FF2B5EF4-FFF2-40B4-BE49-F238E27FC236}">
                <a16:creationId xmlns:a16="http://schemas.microsoft.com/office/drawing/2014/main" id="{A14CD71E-31FB-9F4A-9DA0-4A0967CFA37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CD205C8-F1BB-B74E-B7CC-D4A206766F9A}"/>
              </a:ext>
            </a:extLst>
          </p:cNvPr>
          <p:cNvSpPr>
            <a:spLocks noGrp="1"/>
          </p:cNvSpPr>
          <p:nvPr>
            <p:ph type="sldNum" sz="quarter" idx="12"/>
          </p:nvPr>
        </p:nvSpPr>
        <p:spPr/>
        <p:txBody>
          <a:bodyPr/>
          <a:lstStyle>
            <a:lvl1pPr>
              <a:defRPr/>
            </a:lvl1pPr>
          </a:lstStyle>
          <a:p>
            <a:pPr>
              <a:defRPr/>
            </a:pPr>
            <a:fld id="{D715B038-A628-B64A-B015-E3FE8A899D64}" type="slidenum">
              <a:rPr lang="en-US" altLang="en-US"/>
              <a:pPr>
                <a:defRPr/>
              </a:pPr>
              <a:t>‹#›</a:t>
            </a:fld>
            <a:endParaRPr lang="en-US" altLang="en-US"/>
          </a:p>
        </p:txBody>
      </p:sp>
    </p:spTree>
    <p:extLst>
      <p:ext uri="{BB962C8B-B14F-4D97-AF65-F5344CB8AC3E}">
        <p14:creationId xmlns:p14="http://schemas.microsoft.com/office/powerpoint/2010/main" val="3745834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5CB8266-1698-7042-8A17-9D0CA217B71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ED73EC5-FD86-944A-B63E-C78A3B482A4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0B6965B-2AE6-7B46-8B7E-E934EAE7A81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fld id="{69A81F2E-6E06-F841-AC26-8D7F8BA07AB5}" type="datetimeFigureOut">
              <a:rPr lang="en-US"/>
              <a:pPr>
                <a:defRPr/>
              </a:pPr>
              <a:t>7/24/2023</a:t>
            </a:fld>
            <a:endParaRPr lang="en-US"/>
          </a:p>
        </p:txBody>
      </p:sp>
      <p:sp>
        <p:nvSpPr>
          <p:cNvPr id="5" name="Footer Placeholder 4">
            <a:extLst>
              <a:ext uri="{FF2B5EF4-FFF2-40B4-BE49-F238E27FC236}">
                <a16:creationId xmlns:a16="http://schemas.microsoft.com/office/drawing/2014/main" id="{6846EC49-D9BF-DF42-85EB-96A9A6CE54F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A7275E99-106B-BE4D-8924-54DF4419E3F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70E64AF-2F7C-D248-B737-FFF063804FF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456" r:id="rId1"/>
    <p:sldLayoutId id="2147484457" r:id="rId2"/>
    <p:sldLayoutId id="2147484458" r:id="rId3"/>
    <p:sldLayoutId id="2147484459" r:id="rId4"/>
    <p:sldLayoutId id="2147484460" r:id="rId5"/>
    <p:sldLayoutId id="2147484461" r:id="rId6"/>
    <p:sldLayoutId id="2147484462" r:id="rId7"/>
    <p:sldLayoutId id="2147484463" r:id="rId8"/>
    <p:sldLayoutId id="2147484464" r:id="rId9"/>
    <p:sldLayoutId id="2147484465" r:id="rId10"/>
    <p:sldLayoutId id="214748446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Rectangle 34">
            <a:extLst>
              <a:ext uri="{FF2B5EF4-FFF2-40B4-BE49-F238E27FC236}">
                <a16:creationId xmlns:a16="http://schemas.microsoft.com/office/drawing/2014/main" id="{E140D167-AAC4-214D-8722-B9F19AC4FDFB}"/>
              </a:ext>
            </a:extLst>
          </p:cNvPr>
          <p:cNvSpPr>
            <a:spLocks noChangeArrowheads="1"/>
          </p:cNvSpPr>
          <p:nvPr/>
        </p:nvSpPr>
        <p:spPr bwMode="auto">
          <a:xfrm>
            <a:off x="381000" y="228600"/>
            <a:ext cx="84582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dirty="0">
                <a:latin typeface="Century Gothic" panose="020B0502020202020204" pitchFamily="34" charset="0"/>
              </a:rPr>
              <a:t>IEEE VTS Chicago</a:t>
            </a:r>
          </a:p>
          <a:p>
            <a:pPr algn="ctr" eaLnBrk="1" hangingPunct="1">
              <a:spcBef>
                <a:spcPct val="0"/>
              </a:spcBef>
              <a:buFontTx/>
              <a:buNone/>
            </a:pPr>
            <a:br>
              <a:rPr lang="en-US" altLang="en-US" sz="1200" dirty="0">
                <a:solidFill>
                  <a:srgbClr val="774022"/>
                </a:solidFill>
                <a:latin typeface="Century Gothic" panose="020B0502020202020204" pitchFamily="34" charset="0"/>
              </a:rPr>
            </a:br>
            <a:r>
              <a:rPr lang="en-US" altLang="en-US" sz="2000" dirty="0">
                <a:latin typeface="Century Gothic" panose="020B0502020202020204" pitchFamily="34" charset="0"/>
              </a:rPr>
              <a:t>Certificate of Attendance</a:t>
            </a:r>
            <a:br>
              <a:rPr lang="en-US" altLang="en-US" sz="2400" dirty="0">
                <a:solidFill>
                  <a:srgbClr val="774022"/>
                </a:solidFill>
                <a:latin typeface="Century Gothic" panose="020B0502020202020204" pitchFamily="34" charset="0"/>
              </a:rPr>
            </a:br>
            <a:r>
              <a:rPr lang="en-US" altLang="en-US" sz="1400" dirty="0">
                <a:latin typeface="Century Gothic" panose="020B0502020202020204" pitchFamily="34" charset="0"/>
              </a:rPr>
              <a:t>is hereby granted to:</a:t>
            </a:r>
          </a:p>
          <a:p>
            <a:pPr algn="ctr" eaLnBrk="1" hangingPunct="1">
              <a:spcBef>
                <a:spcPct val="0"/>
              </a:spcBef>
              <a:buFontTx/>
              <a:buNone/>
            </a:pPr>
            <a:endParaRPr lang="en-US" altLang="en-US" sz="1400" dirty="0">
              <a:latin typeface="Century Gothic" panose="020B0502020202020204" pitchFamily="34" charset="0"/>
            </a:endParaRPr>
          </a:p>
          <a:p>
            <a:pPr algn="ctr" eaLnBrk="1" hangingPunct="1">
              <a:spcBef>
                <a:spcPct val="0"/>
              </a:spcBef>
              <a:buFontTx/>
              <a:buNone/>
            </a:pPr>
            <a:endParaRPr lang="en-US" altLang="en-US" sz="1400" dirty="0">
              <a:latin typeface="Century Gothic" panose="020B0502020202020204" pitchFamily="34" charset="0"/>
            </a:endParaRPr>
          </a:p>
          <a:p>
            <a:pPr algn="ctr" eaLnBrk="1" hangingPunct="1">
              <a:spcBef>
                <a:spcPct val="0"/>
              </a:spcBef>
              <a:buFontTx/>
              <a:buNone/>
            </a:pPr>
            <a:r>
              <a:rPr lang="en-US" altLang="en-US" sz="1400" dirty="0">
                <a:latin typeface="Century Gothic" panose="020B0502020202020204" pitchFamily="34" charset="0"/>
              </a:rPr>
              <a:t>____________________________________________________________________</a:t>
            </a:r>
          </a:p>
          <a:p>
            <a:pPr algn="ctr" eaLnBrk="1" hangingPunct="1">
              <a:spcBef>
                <a:spcPct val="0"/>
              </a:spcBef>
              <a:buFontTx/>
              <a:buNone/>
            </a:pPr>
            <a:endParaRPr lang="en-US" altLang="en-US" sz="800" b="1" dirty="0">
              <a:solidFill>
                <a:srgbClr val="774022"/>
              </a:solidFill>
              <a:latin typeface="Century Gothic" panose="020B0502020202020204" pitchFamily="34" charset="0"/>
            </a:endParaRPr>
          </a:p>
          <a:p>
            <a:pPr algn="ctr" eaLnBrk="1" hangingPunct="1">
              <a:spcBef>
                <a:spcPct val="0"/>
              </a:spcBef>
              <a:buFontTx/>
              <a:buNone/>
            </a:pPr>
            <a:r>
              <a:rPr lang="en-US" altLang="en-US" sz="1200" dirty="0">
                <a:latin typeface="Century Gothic" panose="020B0502020202020204" pitchFamily="34" charset="0"/>
              </a:rPr>
              <a:t>For participation at the following</a:t>
            </a:r>
          </a:p>
          <a:p>
            <a:pPr algn="ctr" eaLnBrk="1" hangingPunct="1">
              <a:spcBef>
                <a:spcPct val="0"/>
              </a:spcBef>
              <a:buFontTx/>
              <a:buNone/>
            </a:pPr>
            <a:r>
              <a:rPr lang="en-US" altLang="en-US" sz="1800" dirty="0">
                <a:latin typeface="Times New Roman" panose="02020603050405020304" pitchFamily="18" charset="0"/>
              </a:rPr>
              <a:t>IEEE VTS Chicago Distinguished Lecture </a:t>
            </a:r>
            <a:r>
              <a:rPr lang="en-US" altLang="en-US" sz="1800" dirty="0" err="1">
                <a:latin typeface="Times New Roman" panose="02020603050405020304" pitchFamily="18" charset="0"/>
              </a:rPr>
              <a:t>evcent</a:t>
            </a:r>
            <a:r>
              <a:rPr lang="en-US" altLang="en-US" sz="1800" dirty="0">
                <a:latin typeface="Times New Roman" panose="02020603050405020304" pitchFamily="18" charset="0"/>
              </a:rPr>
              <a:t> </a:t>
            </a:r>
          </a:p>
          <a:p>
            <a:pPr algn="ctr" eaLnBrk="1" hangingPunct="1">
              <a:spcBef>
                <a:spcPct val="0"/>
              </a:spcBef>
              <a:buFontTx/>
              <a:buNone/>
            </a:pPr>
            <a:r>
              <a:rPr lang="en-US" altLang="en-US" sz="1400" b="1" dirty="0">
                <a:latin typeface="Times New Roman" panose="02020603050405020304" pitchFamily="18" charset="0"/>
              </a:rPr>
              <a:t>Date: July 21, 2023</a:t>
            </a:r>
          </a:p>
          <a:p>
            <a:pPr algn="ctr" eaLnBrk="1" hangingPunct="1">
              <a:spcBef>
                <a:spcPct val="0"/>
              </a:spcBef>
              <a:buFontTx/>
              <a:buNone/>
            </a:pPr>
            <a:r>
              <a:rPr lang="en-US" altLang="en-US" sz="1400" b="1" dirty="0">
                <a:latin typeface="Times New Roman" panose="02020603050405020304" pitchFamily="18" charset="0"/>
                <a:cs typeface="Times New Roman" panose="02020603050405020304" pitchFamily="18" charset="0"/>
              </a:rPr>
              <a:t>PDH (Professional Development Hours): 1 PDH</a:t>
            </a:r>
          </a:p>
          <a:p>
            <a:pPr algn="ctr" eaLnBrk="1" hangingPunct="1">
              <a:spcBef>
                <a:spcPct val="0"/>
              </a:spcBef>
              <a:buFontTx/>
              <a:buNone/>
            </a:pPr>
            <a:endParaRPr lang="en-US" altLang="en-US" sz="1400" b="1" dirty="0">
              <a:latin typeface="Times New Roman" panose="02020603050405020304" pitchFamily="18" charset="0"/>
            </a:endParaRPr>
          </a:p>
          <a:p>
            <a:pPr algn="ctr" eaLnBrk="1" hangingPunct="1">
              <a:spcBef>
                <a:spcPct val="0"/>
              </a:spcBef>
              <a:buFontTx/>
              <a:buNone/>
            </a:pPr>
            <a:r>
              <a:rPr lang="en-US" altLang="en-US" sz="1400" b="1" dirty="0">
                <a:latin typeface="Times New Roman" panose="02020603050405020304" pitchFamily="18" charset="0"/>
                <a:cs typeface="Times New Roman" panose="02020603050405020304" pitchFamily="18" charset="0"/>
              </a:rPr>
              <a:t>IEEE VTS Chicago Officer ___</a:t>
            </a:r>
            <a:r>
              <a:rPr lang="en-US" altLang="en-US" sz="1400" b="1" u="sng" dirty="0">
                <a:latin typeface="Times New Roman" panose="02020603050405020304" pitchFamily="18" charset="0"/>
                <a:cs typeface="Times New Roman" panose="02020603050405020304" pitchFamily="18" charset="0"/>
              </a:rPr>
              <a:t>_Alvin Chin</a:t>
            </a:r>
            <a:r>
              <a:rPr lang="en-US" altLang="en-US" sz="1400" b="1" dirty="0">
                <a:latin typeface="Times New Roman" panose="02020603050405020304" pitchFamily="18" charset="0"/>
                <a:cs typeface="Times New Roman" panose="02020603050405020304" pitchFamily="18" charset="0"/>
              </a:rPr>
              <a:t>____________________</a:t>
            </a:r>
          </a:p>
          <a:p>
            <a:pPr algn="ctr" eaLnBrk="1" hangingPunct="1">
              <a:spcBef>
                <a:spcPct val="0"/>
              </a:spcBef>
              <a:buFontTx/>
              <a:buNone/>
            </a:pPr>
            <a:endParaRPr lang="en-US" altLang="en-US" sz="1600" u="sng" dirty="0">
              <a:latin typeface="Times New Roman" panose="02020603050405020304" pitchFamily="18" charset="0"/>
            </a:endParaRPr>
          </a:p>
          <a:p>
            <a:pPr algn="ctr" eaLnBrk="1" hangingPunct="1">
              <a:spcBef>
                <a:spcPct val="0"/>
              </a:spcBef>
              <a:buFontTx/>
              <a:buNone/>
            </a:pPr>
            <a:r>
              <a:rPr lang="en-US" altLang="en-US" sz="1600" u="sng" dirty="0">
                <a:latin typeface="Times New Roman" panose="02020603050405020304" pitchFamily="18" charset="0"/>
              </a:rPr>
              <a:t>Event Description:</a:t>
            </a:r>
          </a:p>
          <a:p>
            <a:pPr algn="ctr" eaLnBrk="1" hangingPunct="1">
              <a:spcBef>
                <a:spcPct val="0"/>
              </a:spcBef>
              <a:buFontTx/>
              <a:buNone/>
            </a:pPr>
            <a:r>
              <a:rPr lang="en-US" altLang="en-US" sz="1600" dirty="0">
                <a:latin typeface="Times New Roman" panose="02020603050405020304" pitchFamily="18" charset="0"/>
              </a:rPr>
              <a:t>Title: Distributed Integrated Sensing and Communications</a:t>
            </a:r>
          </a:p>
          <a:p>
            <a:pPr algn="ctr" eaLnBrk="1" hangingPunct="1">
              <a:spcBef>
                <a:spcPct val="0"/>
              </a:spcBef>
              <a:buFontTx/>
              <a:buNone/>
            </a:pPr>
            <a:r>
              <a:rPr lang="en-US" altLang="en-US" sz="1600" dirty="0">
                <a:latin typeface="Times New Roman" panose="02020603050405020304" pitchFamily="18" charset="0"/>
              </a:rPr>
              <a:t>Speaker: Kumar Vijay Mishra, United States Army Research Laboratory</a:t>
            </a:r>
          </a:p>
          <a:p>
            <a:pPr algn="ctr" eaLnBrk="1" hangingPunct="1">
              <a:spcBef>
                <a:spcPct val="0"/>
              </a:spcBef>
              <a:buFont typeface="Wingdings 2" pitchFamily="2" charset="2"/>
              <a:buNone/>
            </a:pPr>
            <a:endParaRPr lang="en-US" altLang="en-US" sz="1400" dirty="0">
              <a:latin typeface="Times New Roman" panose="02020603050405020304" pitchFamily="18" charset="0"/>
            </a:endParaRPr>
          </a:p>
          <a:p>
            <a:pPr algn="ctr" eaLnBrk="1" hangingPunct="1">
              <a:spcBef>
                <a:spcPct val="0"/>
              </a:spcBef>
              <a:buFont typeface="Wingdings 2" pitchFamily="2" charset="2"/>
              <a:buNone/>
            </a:pPr>
            <a:r>
              <a:rPr lang="en-US" altLang="en-US" sz="1400" dirty="0">
                <a:latin typeface="Times New Roman" panose="02020603050405020304" pitchFamily="18" charset="0"/>
              </a:rPr>
              <a:t>Kumar Vijay Mishra (S’08-M’15-SM’18) obtained a Ph.D. in electrical engineering and M.S. in mathematics from The University of Iowa in 2015, and M.S. in electrical engineering from Colorado State University in 2012, while working on NASA’s Global Precipitation Mission Ground Validation (GPM-GV) weather radars. He received his B. Tech. summa cum laude (Gold Medal, Honors) in electronics and communication engineering from the National Institute of Technology, Hamirpur (NITH), India in 2003. He is currently Senior Fellow at the United States Army Research Laboratory (ARL), Adelphi; Technical Adviser to Singapore-based automotive radar start-up </a:t>
            </a:r>
            <a:r>
              <a:rPr lang="en-US" altLang="en-US" sz="1400" dirty="0" err="1">
                <a:latin typeface="Times New Roman" panose="02020603050405020304" pitchFamily="18" charset="0"/>
              </a:rPr>
              <a:t>Hertzwell</a:t>
            </a:r>
            <a:r>
              <a:rPr lang="en-US" altLang="en-US" sz="1400" dirty="0">
                <a:latin typeface="Times New Roman" panose="02020603050405020304" pitchFamily="18" charset="0"/>
              </a:rPr>
              <a:t> and Boston-based imaging radar startup Aura Intelligent Systems; and honorary Research Fellow at </a:t>
            </a:r>
            <a:r>
              <a:rPr lang="en-US" altLang="en-US" sz="1400" dirty="0" err="1">
                <a:latin typeface="Times New Roman" panose="02020603050405020304" pitchFamily="18" charset="0"/>
              </a:rPr>
              <a:t>SnT</a:t>
            </a:r>
            <a:r>
              <a:rPr lang="en-US" altLang="en-US" sz="1400" dirty="0">
                <a:latin typeface="Times New Roman" panose="02020603050405020304" pitchFamily="18" charset="0"/>
              </a:rPr>
              <a:t> - Interdisciplinary Centre for Security, Reliability and Trust, University of Luxembourg. Previously, he had research appointments at Electronics and Radar Development Establishment (LRDE), </a:t>
            </a:r>
            <a:r>
              <a:rPr lang="en-US" altLang="en-US" sz="1400" dirty="0" err="1">
                <a:latin typeface="Times New Roman" panose="02020603050405020304" pitchFamily="18" charset="0"/>
              </a:rPr>
              <a:t>Defence</a:t>
            </a:r>
            <a:r>
              <a:rPr lang="en-US" altLang="en-US" sz="1400" dirty="0">
                <a:latin typeface="Times New Roman" panose="02020603050405020304" pitchFamily="18" charset="0"/>
              </a:rPr>
              <a:t> Research and Development </a:t>
            </a:r>
            <a:r>
              <a:rPr lang="en-US" altLang="en-US" sz="1400" dirty="0" err="1">
                <a:latin typeface="Times New Roman" panose="02020603050405020304" pitchFamily="18" charset="0"/>
              </a:rPr>
              <a:t>Organisation</a:t>
            </a:r>
            <a:r>
              <a:rPr lang="en-US" altLang="en-US" sz="1400" dirty="0">
                <a:latin typeface="Times New Roman" panose="02020603050405020304" pitchFamily="18" charset="0"/>
              </a:rPr>
              <a:t> (DRDO) Bengaluru; IIHR - </a:t>
            </a:r>
            <a:r>
              <a:rPr lang="en-US" altLang="en-US" sz="1400" dirty="0" err="1">
                <a:latin typeface="Times New Roman" panose="02020603050405020304" pitchFamily="18" charset="0"/>
              </a:rPr>
              <a:t>Hydroscience</a:t>
            </a:r>
            <a:r>
              <a:rPr lang="en-US" altLang="en-US" sz="1400" dirty="0">
                <a:latin typeface="Times New Roman" panose="02020603050405020304" pitchFamily="18" charset="0"/>
              </a:rPr>
              <a:t> &amp; Engineering, Iowa City, IA; Mitsubishi Electric Research Labs, Cambridge, MA; Qualcomm, San Jose; and Technion - Israel Institute of Technology.</a:t>
            </a:r>
          </a:p>
        </p:txBody>
      </p:sp>
      <p:sp>
        <p:nvSpPr>
          <p:cNvPr id="14338" name="Rectangle 2">
            <a:extLst>
              <a:ext uri="{FF2B5EF4-FFF2-40B4-BE49-F238E27FC236}">
                <a16:creationId xmlns:a16="http://schemas.microsoft.com/office/drawing/2014/main" id="{88BAFCD5-EDAD-9A42-9D9A-AB21227DECCB}"/>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sp>
        <p:nvSpPr>
          <p:cNvPr id="14339" name="Rectangle 4">
            <a:extLst>
              <a:ext uri="{FF2B5EF4-FFF2-40B4-BE49-F238E27FC236}">
                <a16:creationId xmlns:a16="http://schemas.microsoft.com/office/drawing/2014/main" id="{9CDD131E-C633-AE4F-A4BC-67B079C5B06B}"/>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latin typeface="Times New Roman" panose="02020603050405020304" pitchFamily="18" charset="0"/>
            </a:endParaRPr>
          </a:p>
        </p:txBody>
      </p:sp>
      <p:pic>
        <p:nvPicPr>
          <p:cNvPr id="9" name="Picture 8">
            <a:extLst>
              <a:ext uri="{FF2B5EF4-FFF2-40B4-BE49-F238E27FC236}">
                <a16:creationId xmlns:a16="http://schemas.microsoft.com/office/drawing/2014/main" id="{C1F6A5DD-4EC0-2148-A1B3-E8CEB4A769A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677558" cy="94362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304A68D9FFF4478928AD555EF6D739" ma:contentTypeVersion="0" ma:contentTypeDescription="Create a new document." ma:contentTypeScope="" ma:versionID="f6b47bcb70692e149ccdd1bebba5f91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B20258-93AA-467E-B1AB-3C5F711D4732}">
  <ds:schemaRefs>
    <ds:schemaRef ds:uri="http://schemas.microsoft.com/sharepoint/v3/contenttype/forms"/>
  </ds:schemaRefs>
</ds:datastoreItem>
</file>

<file path=customXml/itemProps2.xml><?xml version="1.0" encoding="utf-8"?>
<ds:datastoreItem xmlns:ds="http://schemas.openxmlformats.org/officeDocument/2006/customXml" ds:itemID="{25D1370C-D48D-42E3-B1D0-D512B975A8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405</TotalTime>
  <Words>276</Words>
  <Application>Microsoft Office PowerPoint</Application>
  <PresentationFormat>On-screen Show (4:3)</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Times New Roman</vt:lpstr>
      <vt:lpstr>Wingdings 2</vt:lpstr>
      <vt:lpstr>Office Theme</vt:lpstr>
      <vt:lpstr>PowerPoint 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dc:creator>
  <cp:lastModifiedBy>Alvin Chin</cp:lastModifiedBy>
  <cp:revision>145</cp:revision>
  <cp:lastPrinted>2019-06-26T21:00:15Z</cp:lastPrinted>
  <dcterms:created xsi:type="dcterms:W3CDTF">2009-02-25T04:30:46Z</dcterms:created>
  <dcterms:modified xsi:type="dcterms:W3CDTF">2023-07-24T19:41:06Z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TC010184041033</vt:lpwstr>
  </property>
</Properties>
</file>